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Poppins"/>
      <p:regular r:id="rId19"/>
      <p:bold r:id="rId20"/>
      <p:italic r:id="rId21"/>
      <p:boldItalic r:id="rId22"/>
    </p:embeddedFont>
    <p:embeddedFont>
      <p:font typeface="Poppins SemiBold"/>
      <p:regular r:id="rId23"/>
      <p:bold r:id="rId24"/>
      <p:italic r:id="rId25"/>
      <p:boldItalic r:id="rId26"/>
    </p:embeddedFont>
    <p:embeddedFont>
      <p:font typeface="Roboto Mon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bold.fntdata"/><Relationship Id="rId22" Type="http://schemas.openxmlformats.org/officeDocument/2006/relationships/font" Target="fonts/Poppins-boldItalic.fntdata"/><Relationship Id="rId21" Type="http://schemas.openxmlformats.org/officeDocument/2006/relationships/font" Target="fonts/Poppins-italic.fntdata"/><Relationship Id="rId24" Type="http://schemas.openxmlformats.org/officeDocument/2006/relationships/font" Target="fonts/PoppinsSemiBold-bold.fntdata"/><Relationship Id="rId23" Type="http://schemas.openxmlformats.org/officeDocument/2006/relationships/font" Target="fonts/PoppinsSemiBold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oppinsSemiBold-boldItalic.fntdata"/><Relationship Id="rId25" Type="http://schemas.openxmlformats.org/officeDocument/2006/relationships/font" Target="fonts/PoppinsSemiBold-italic.fntdata"/><Relationship Id="rId28" Type="http://schemas.openxmlformats.org/officeDocument/2006/relationships/font" Target="fonts/RobotoMono-bold.fntdata"/><Relationship Id="rId27" Type="http://schemas.openxmlformats.org/officeDocument/2006/relationships/font" Target="fonts/RobotoMon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Mon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RobotoMono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Poppins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29821a142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29821a142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29821a1426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29821a1426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29821a1426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29821a1426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2d5544877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2d5544877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d20c5dacb7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d20c5dacb7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19685e331d_0_17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19685e331d_0_17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196d4d0dd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196d4d0dd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2981e2543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2981e2543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196d4d0dd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196d4d0dd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2981e2543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2981e2543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29821a14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29821a14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29821a142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29821a142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29821a142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29821a142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-1720358">
            <a:off x="-795996" y="-869105"/>
            <a:ext cx="3728393" cy="3728393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1337999" y="1010498"/>
            <a:ext cx="6468000" cy="184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2464116" y="3184649"/>
            <a:ext cx="4213200" cy="3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2"/>
          <p:cNvSpPr txBox="1"/>
          <p:nvPr>
            <p:ph idx="2" type="subTitle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5" name="Google Shape;15;p2"/>
          <p:cNvSpPr txBox="1"/>
          <p:nvPr>
            <p:ph idx="3" type="subTitle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cxnSp>
        <p:nvCxnSpPr>
          <p:cNvPr id="16" name="Google Shape;16;p2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"/>
          <p:cNvSpPr/>
          <p:nvPr/>
        </p:nvSpPr>
        <p:spPr>
          <a:xfrm rot="-1720418">
            <a:off x="-682332" y="-1060841"/>
            <a:ext cx="4364764" cy="4364764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1"/>
          <p:cNvSpPr txBox="1"/>
          <p:nvPr>
            <p:ph hasCustomPrompt="1" type="title"/>
          </p:nvPr>
        </p:nvSpPr>
        <p:spPr>
          <a:xfrm>
            <a:off x="952225" y="1282765"/>
            <a:ext cx="7234500" cy="13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88" name="Google Shape;88;p11"/>
          <p:cNvSpPr txBox="1"/>
          <p:nvPr>
            <p:ph idx="12" type="sldNum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1"/>
          <p:cNvSpPr txBox="1"/>
          <p:nvPr>
            <p:ph idx="1" type="subTitle"/>
          </p:nvPr>
        </p:nvSpPr>
        <p:spPr>
          <a:xfrm>
            <a:off x="2185980" y="2893495"/>
            <a:ext cx="4778700" cy="36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90" name="Google Shape;90;p11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" name="Google Shape;91;p11"/>
          <p:cNvSpPr txBox="1"/>
          <p:nvPr>
            <p:ph idx="2" type="subTitle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2" name="Google Shape;92;p11"/>
          <p:cNvSpPr txBox="1"/>
          <p:nvPr>
            <p:ph idx="3" type="subTitle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/>
          <p:nvPr>
            <p:ph idx="12" type="sldNum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13"/>
          <p:cNvSpPr txBox="1"/>
          <p:nvPr>
            <p:ph type="title"/>
          </p:nvPr>
        </p:nvSpPr>
        <p:spPr>
          <a:xfrm>
            <a:off x="743864" y="3002206"/>
            <a:ext cx="1801800" cy="54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7" name="Google Shape;97;p13"/>
          <p:cNvSpPr txBox="1"/>
          <p:nvPr>
            <p:ph idx="1" type="subTitle"/>
          </p:nvPr>
        </p:nvSpPr>
        <p:spPr>
          <a:xfrm>
            <a:off x="743864" y="3608820"/>
            <a:ext cx="1801800" cy="54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3"/>
          <p:cNvSpPr txBox="1"/>
          <p:nvPr>
            <p:ph hasCustomPrompt="1" idx="2" type="title"/>
          </p:nvPr>
        </p:nvSpPr>
        <p:spPr>
          <a:xfrm>
            <a:off x="1312814" y="2236611"/>
            <a:ext cx="663900" cy="45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/>
          <p:nvPr>
            <p:ph idx="3" type="title"/>
          </p:nvPr>
        </p:nvSpPr>
        <p:spPr>
          <a:xfrm>
            <a:off x="2693535" y="3002206"/>
            <a:ext cx="1801800" cy="54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0" name="Google Shape;100;p13"/>
          <p:cNvSpPr txBox="1"/>
          <p:nvPr>
            <p:ph idx="4" type="subTitle"/>
          </p:nvPr>
        </p:nvSpPr>
        <p:spPr>
          <a:xfrm>
            <a:off x="2693535" y="3608820"/>
            <a:ext cx="1801800" cy="54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hasCustomPrompt="1" idx="5" type="title"/>
          </p:nvPr>
        </p:nvSpPr>
        <p:spPr>
          <a:xfrm>
            <a:off x="3262485" y="2236761"/>
            <a:ext cx="6639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/>
          <p:nvPr>
            <p:ph idx="6" type="title"/>
          </p:nvPr>
        </p:nvSpPr>
        <p:spPr>
          <a:xfrm>
            <a:off x="4643207" y="3002206"/>
            <a:ext cx="1801800" cy="54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13"/>
          <p:cNvSpPr txBox="1"/>
          <p:nvPr>
            <p:ph idx="7" type="subTitle"/>
          </p:nvPr>
        </p:nvSpPr>
        <p:spPr>
          <a:xfrm>
            <a:off x="4643207" y="3608820"/>
            <a:ext cx="1801800" cy="54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3"/>
          <p:cNvSpPr txBox="1"/>
          <p:nvPr>
            <p:ph hasCustomPrompt="1" idx="8" type="title"/>
          </p:nvPr>
        </p:nvSpPr>
        <p:spPr>
          <a:xfrm>
            <a:off x="5212157" y="2236611"/>
            <a:ext cx="663900" cy="45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/>
          <p:nvPr>
            <p:ph idx="9" type="title"/>
          </p:nvPr>
        </p:nvSpPr>
        <p:spPr>
          <a:xfrm>
            <a:off x="6592879" y="3002206"/>
            <a:ext cx="1801800" cy="54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6" name="Google Shape;106;p13"/>
          <p:cNvSpPr txBox="1"/>
          <p:nvPr>
            <p:ph idx="13" type="subTitle"/>
          </p:nvPr>
        </p:nvSpPr>
        <p:spPr>
          <a:xfrm>
            <a:off x="6592879" y="3608820"/>
            <a:ext cx="1801800" cy="54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hasCustomPrompt="1" idx="14" type="title"/>
          </p:nvPr>
        </p:nvSpPr>
        <p:spPr>
          <a:xfrm>
            <a:off x="7161829" y="2236611"/>
            <a:ext cx="663900" cy="45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/>
          <p:nvPr>
            <p:ph idx="15"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9" name="Google Shape;109;p13"/>
          <p:cNvSpPr txBox="1"/>
          <p:nvPr>
            <p:ph idx="16" type="subTitle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0" name="Google Shape;110;p13"/>
          <p:cNvSpPr txBox="1"/>
          <p:nvPr>
            <p:ph idx="17" type="subTitle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cxnSp>
        <p:nvCxnSpPr>
          <p:cNvPr id="111" name="Google Shape;111;p13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" name="Google Shape;112;p13"/>
          <p:cNvSpPr/>
          <p:nvPr/>
        </p:nvSpPr>
        <p:spPr>
          <a:xfrm flipH="1" rot="-5400000">
            <a:off x="8505743" y="2254808"/>
            <a:ext cx="2203200" cy="2203200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/>
          <p:nvPr/>
        </p:nvSpPr>
        <p:spPr>
          <a:xfrm rot="-7618588">
            <a:off x="4834560" y="-1783655"/>
            <a:ext cx="5322309" cy="5322309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4"/>
          <p:cNvSpPr txBox="1"/>
          <p:nvPr>
            <p:ph idx="12" type="sldNum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6" name="Google Shape;116;p14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" name="Google Shape;117;p14"/>
          <p:cNvSpPr txBox="1"/>
          <p:nvPr>
            <p:ph idx="1" type="subTitle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8" name="Google Shape;118;p14"/>
          <p:cNvSpPr txBox="1"/>
          <p:nvPr>
            <p:ph idx="2" type="subTitle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9" name="Google Shape;119;p14"/>
          <p:cNvSpPr txBox="1"/>
          <p:nvPr>
            <p:ph type="title"/>
          </p:nvPr>
        </p:nvSpPr>
        <p:spPr>
          <a:xfrm>
            <a:off x="2905609" y="3153844"/>
            <a:ext cx="3330000" cy="3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20" name="Google Shape;120;p14"/>
          <p:cNvSpPr txBox="1"/>
          <p:nvPr>
            <p:ph idx="3" type="subTitle"/>
          </p:nvPr>
        </p:nvSpPr>
        <p:spPr>
          <a:xfrm>
            <a:off x="1973550" y="1015439"/>
            <a:ext cx="5196900" cy="178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BLANK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/>
          <p:nvPr/>
        </p:nvSpPr>
        <p:spPr>
          <a:xfrm rot="-9307502">
            <a:off x="4083576" y="-1422744"/>
            <a:ext cx="5772640" cy="5772640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5"/>
          <p:cNvSpPr txBox="1"/>
          <p:nvPr>
            <p:ph idx="12" type="sldNum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" name="Google Shape;124;p15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15"/>
          <p:cNvSpPr txBox="1"/>
          <p:nvPr>
            <p:ph idx="1" type="subTitle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6" name="Google Shape;126;p15"/>
          <p:cNvSpPr txBox="1"/>
          <p:nvPr>
            <p:ph idx="2" type="subTitle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7" name="Google Shape;127;p15"/>
          <p:cNvSpPr txBox="1"/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1924825" y="1965824"/>
            <a:ext cx="27102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5"/>
          <p:cNvSpPr txBox="1"/>
          <p:nvPr>
            <p:ph idx="4" type="subTitle"/>
          </p:nvPr>
        </p:nvSpPr>
        <p:spPr>
          <a:xfrm>
            <a:off x="1924826" y="1572225"/>
            <a:ext cx="2710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0" name="Google Shape;130;p15"/>
          <p:cNvSpPr txBox="1"/>
          <p:nvPr>
            <p:ph idx="5" type="subTitle"/>
          </p:nvPr>
        </p:nvSpPr>
        <p:spPr>
          <a:xfrm>
            <a:off x="1924825" y="3213463"/>
            <a:ext cx="27102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5"/>
          <p:cNvSpPr txBox="1"/>
          <p:nvPr>
            <p:ph idx="6" type="subTitle"/>
          </p:nvPr>
        </p:nvSpPr>
        <p:spPr>
          <a:xfrm>
            <a:off x="1924826" y="2819869"/>
            <a:ext cx="2710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BLANK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/>
          <p:nvPr/>
        </p:nvSpPr>
        <p:spPr>
          <a:xfrm flipH="1" rot="-8320963">
            <a:off x="-713761" y="1910676"/>
            <a:ext cx="4603862" cy="4603862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6"/>
          <p:cNvSpPr txBox="1"/>
          <p:nvPr>
            <p:ph idx="12" type="sldNum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5" name="Google Shape;135;p16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6"/>
          <p:cNvSpPr txBox="1"/>
          <p:nvPr>
            <p:ph idx="1" type="subTitle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7" name="Google Shape;137;p16"/>
          <p:cNvSpPr txBox="1"/>
          <p:nvPr>
            <p:ph idx="2" type="subTitle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8" name="Google Shape;138;p16"/>
          <p:cNvSpPr txBox="1"/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9" name="Google Shape;139;p16"/>
          <p:cNvSpPr txBox="1"/>
          <p:nvPr>
            <p:ph idx="3" type="title"/>
          </p:nvPr>
        </p:nvSpPr>
        <p:spPr>
          <a:xfrm>
            <a:off x="1547950" y="1576996"/>
            <a:ext cx="2903100" cy="3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0" name="Google Shape;140;p16"/>
          <p:cNvSpPr txBox="1"/>
          <p:nvPr>
            <p:ph idx="4" type="subTitle"/>
          </p:nvPr>
        </p:nvSpPr>
        <p:spPr>
          <a:xfrm>
            <a:off x="1547950" y="1954276"/>
            <a:ext cx="2903100" cy="74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6"/>
          <p:cNvSpPr txBox="1"/>
          <p:nvPr>
            <p:ph idx="5" type="title"/>
          </p:nvPr>
        </p:nvSpPr>
        <p:spPr>
          <a:xfrm>
            <a:off x="4692950" y="2924422"/>
            <a:ext cx="2903100" cy="3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2" name="Google Shape;142;p16"/>
          <p:cNvSpPr txBox="1"/>
          <p:nvPr>
            <p:ph idx="6" type="subTitle"/>
          </p:nvPr>
        </p:nvSpPr>
        <p:spPr>
          <a:xfrm>
            <a:off x="4692950" y="3301702"/>
            <a:ext cx="2903100" cy="74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BLANK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/>
          <p:nvPr/>
        </p:nvSpPr>
        <p:spPr>
          <a:xfrm rot="-7618588">
            <a:off x="5402485" y="-1835405"/>
            <a:ext cx="5322309" cy="5322309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" name="Google Shape;147;p17"/>
          <p:cNvSpPr txBox="1"/>
          <p:nvPr>
            <p:ph idx="1" type="subTitle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8" name="Google Shape;148;p17"/>
          <p:cNvSpPr txBox="1"/>
          <p:nvPr>
            <p:ph idx="2" type="subTitle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9" name="Google Shape;149;p17"/>
          <p:cNvSpPr txBox="1"/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50" name="Google Shape;150;p17"/>
          <p:cNvSpPr txBox="1"/>
          <p:nvPr>
            <p:ph idx="3" type="subTitle"/>
          </p:nvPr>
        </p:nvSpPr>
        <p:spPr>
          <a:xfrm>
            <a:off x="711850" y="1241075"/>
            <a:ext cx="3686100" cy="31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1" name="Google Shape;151;p17"/>
          <p:cNvSpPr txBox="1"/>
          <p:nvPr>
            <p:ph idx="4" type="subTitle"/>
          </p:nvPr>
        </p:nvSpPr>
        <p:spPr>
          <a:xfrm>
            <a:off x="4745950" y="1241075"/>
            <a:ext cx="3686100" cy="31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/>
          <p:nvPr/>
        </p:nvSpPr>
        <p:spPr>
          <a:xfrm rot="5400000">
            <a:off x="-1490132" y="2254808"/>
            <a:ext cx="2203200" cy="2203200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8"/>
          <p:cNvSpPr/>
          <p:nvPr/>
        </p:nvSpPr>
        <p:spPr>
          <a:xfrm rot="-8880129">
            <a:off x="7060004" y="-912422"/>
            <a:ext cx="3144441" cy="3144441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idx="12" type="sldNum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6" name="Google Shape;156;p18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" name="Google Shape;157;p18"/>
          <p:cNvSpPr txBox="1"/>
          <p:nvPr>
            <p:ph idx="1" type="subTitle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58" name="Google Shape;158;p18"/>
          <p:cNvSpPr txBox="1"/>
          <p:nvPr>
            <p:ph idx="2" type="subTitle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59" name="Google Shape;159;p18"/>
          <p:cNvSpPr txBox="1"/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60" name="Google Shape;160;p18"/>
          <p:cNvSpPr txBox="1"/>
          <p:nvPr>
            <p:ph idx="3" type="subTitle"/>
          </p:nvPr>
        </p:nvSpPr>
        <p:spPr>
          <a:xfrm>
            <a:off x="807125" y="3825398"/>
            <a:ext cx="2145600" cy="52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18"/>
          <p:cNvSpPr txBox="1"/>
          <p:nvPr>
            <p:ph idx="4" type="subTitle"/>
          </p:nvPr>
        </p:nvSpPr>
        <p:spPr>
          <a:xfrm>
            <a:off x="807131" y="3375748"/>
            <a:ext cx="2145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2" name="Google Shape;162;p18"/>
          <p:cNvSpPr txBox="1"/>
          <p:nvPr>
            <p:ph idx="5" type="subTitle"/>
          </p:nvPr>
        </p:nvSpPr>
        <p:spPr>
          <a:xfrm>
            <a:off x="3493925" y="3825398"/>
            <a:ext cx="2145600" cy="52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18"/>
          <p:cNvSpPr txBox="1"/>
          <p:nvPr>
            <p:ph idx="6" type="subTitle"/>
          </p:nvPr>
        </p:nvSpPr>
        <p:spPr>
          <a:xfrm>
            <a:off x="3493931" y="3375748"/>
            <a:ext cx="2145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4" name="Google Shape;164;p18"/>
          <p:cNvSpPr txBox="1"/>
          <p:nvPr>
            <p:ph idx="7" type="subTitle"/>
          </p:nvPr>
        </p:nvSpPr>
        <p:spPr>
          <a:xfrm>
            <a:off x="6180725" y="3825398"/>
            <a:ext cx="2145600" cy="52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18"/>
          <p:cNvSpPr txBox="1"/>
          <p:nvPr>
            <p:ph idx="8" type="subTitle"/>
          </p:nvPr>
        </p:nvSpPr>
        <p:spPr>
          <a:xfrm>
            <a:off x="6180731" y="3375748"/>
            <a:ext cx="2145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/>
          <p:nvPr/>
        </p:nvSpPr>
        <p:spPr>
          <a:xfrm flipH="1" rot="-2161599">
            <a:off x="-1871217" y="-1507659"/>
            <a:ext cx="3498019" cy="3497842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9"/>
          <p:cNvSpPr txBox="1"/>
          <p:nvPr>
            <p:ph idx="12" type="sldNum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9" name="Google Shape;169;p19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19"/>
          <p:cNvSpPr txBox="1"/>
          <p:nvPr>
            <p:ph idx="1" type="subTitle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1" name="Google Shape;171;p19"/>
          <p:cNvSpPr txBox="1"/>
          <p:nvPr>
            <p:ph idx="2" type="subTitle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2" name="Google Shape;172;p19"/>
          <p:cNvSpPr txBox="1"/>
          <p:nvPr>
            <p:ph idx="3" type="subTitle"/>
          </p:nvPr>
        </p:nvSpPr>
        <p:spPr>
          <a:xfrm>
            <a:off x="5220200" y="1803304"/>
            <a:ext cx="30564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19"/>
          <p:cNvSpPr txBox="1"/>
          <p:nvPr>
            <p:ph type="title"/>
          </p:nvPr>
        </p:nvSpPr>
        <p:spPr>
          <a:xfrm>
            <a:off x="5220200" y="1401875"/>
            <a:ext cx="162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4" name="Google Shape;174;p19"/>
          <p:cNvSpPr txBox="1"/>
          <p:nvPr>
            <p:ph hasCustomPrompt="1" idx="4" type="title"/>
          </p:nvPr>
        </p:nvSpPr>
        <p:spPr>
          <a:xfrm>
            <a:off x="4277325" y="1401856"/>
            <a:ext cx="8070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75" name="Google Shape;175;p19"/>
          <p:cNvSpPr txBox="1"/>
          <p:nvPr>
            <p:ph idx="5" type="subTitle"/>
          </p:nvPr>
        </p:nvSpPr>
        <p:spPr>
          <a:xfrm>
            <a:off x="5220200" y="2853058"/>
            <a:ext cx="30564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9"/>
          <p:cNvSpPr txBox="1"/>
          <p:nvPr>
            <p:ph idx="6" type="title"/>
          </p:nvPr>
        </p:nvSpPr>
        <p:spPr>
          <a:xfrm>
            <a:off x="5220200" y="2451627"/>
            <a:ext cx="162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7" name="Google Shape;177;p19"/>
          <p:cNvSpPr txBox="1"/>
          <p:nvPr>
            <p:ph hasCustomPrompt="1" idx="7" type="title"/>
          </p:nvPr>
        </p:nvSpPr>
        <p:spPr>
          <a:xfrm>
            <a:off x="4277325" y="2451610"/>
            <a:ext cx="8070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78" name="Google Shape;178;p19"/>
          <p:cNvSpPr txBox="1"/>
          <p:nvPr>
            <p:ph idx="8" type="subTitle"/>
          </p:nvPr>
        </p:nvSpPr>
        <p:spPr>
          <a:xfrm>
            <a:off x="5220200" y="3902813"/>
            <a:ext cx="30564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19"/>
          <p:cNvSpPr txBox="1"/>
          <p:nvPr>
            <p:ph idx="9" type="title"/>
          </p:nvPr>
        </p:nvSpPr>
        <p:spPr>
          <a:xfrm>
            <a:off x="5220200" y="3501376"/>
            <a:ext cx="162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0" name="Google Shape;180;p19"/>
          <p:cNvSpPr txBox="1"/>
          <p:nvPr>
            <p:ph hasCustomPrompt="1" idx="13" type="title"/>
          </p:nvPr>
        </p:nvSpPr>
        <p:spPr>
          <a:xfrm>
            <a:off x="4277325" y="3501365"/>
            <a:ext cx="8070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81" name="Google Shape;181;p19"/>
          <p:cNvSpPr txBox="1"/>
          <p:nvPr>
            <p:ph idx="14"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/>
          <p:nvPr/>
        </p:nvSpPr>
        <p:spPr>
          <a:xfrm flipH="1" rot="8698870">
            <a:off x="-1140220" y="-1484967"/>
            <a:ext cx="4621452" cy="4621452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0"/>
          <p:cNvSpPr txBox="1"/>
          <p:nvPr>
            <p:ph idx="12" type="sldNum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5" name="Google Shape;185;p20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20"/>
          <p:cNvSpPr txBox="1"/>
          <p:nvPr>
            <p:ph idx="1" type="subTitle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7" name="Google Shape;187;p20"/>
          <p:cNvSpPr txBox="1"/>
          <p:nvPr>
            <p:ph idx="2" type="subTitle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8" name="Google Shape;188;p20"/>
          <p:cNvSpPr txBox="1"/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9" name="Google Shape;189;p20"/>
          <p:cNvSpPr txBox="1"/>
          <p:nvPr>
            <p:ph idx="3" type="subTitle"/>
          </p:nvPr>
        </p:nvSpPr>
        <p:spPr>
          <a:xfrm>
            <a:off x="960576" y="2153825"/>
            <a:ext cx="2190300" cy="4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20"/>
          <p:cNvSpPr txBox="1"/>
          <p:nvPr>
            <p:ph idx="4" type="subTitle"/>
          </p:nvPr>
        </p:nvSpPr>
        <p:spPr>
          <a:xfrm>
            <a:off x="960589" y="1704175"/>
            <a:ext cx="2190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1" name="Google Shape;191;p20"/>
          <p:cNvSpPr txBox="1"/>
          <p:nvPr>
            <p:ph idx="5" type="subTitle"/>
          </p:nvPr>
        </p:nvSpPr>
        <p:spPr>
          <a:xfrm>
            <a:off x="5993124" y="2153825"/>
            <a:ext cx="2190300" cy="4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0"/>
          <p:cNvSpPr txBox="1"/>
          <p:nvPr>
            <p:ph idx="6" type="subTitle"/>
          </p:nvPr>
        </p:nvSpPr>
        <p:spPr>
          <a:xfrm>
            <a:off x="5993117" y="1704175"/>
            <a:ext cx="2190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3" name="Google Shape;193;p20"/>
          <p:cNvSpPr txBox="1"/>
          <p:nvPr>
            <p:ph idx="7" type="subTitle"/>
          </p:nvPr>
        </p:nvSpPr>
        <p:spPr>
          <a:xfrm>
            <a:off x="960576" y="3530525"/>
            <a:ext cx="2190300" cy="4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0"/>
          <p:cNvSpPr txBox="1"/>
          <p:nvPr>
            <p:ph idx="8" type="subTitle"/>
          </p:nvPr>
        </p:nvSpPr>
        <p:spPr>
          <a:xfrm>
            <a:off x="960589" y="3080875"/>
            <a:ext cx="2190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5" name="Google Shape;195;p20"/>
          <p:cNvSpPr txBox="1"/>
          <p:nvPr>
            <p:ph idx="9" type="subTitle"/>
          </p:nvPr>
        </p:nvSpPr>
        <p:spPr>
          <a:xfrm>
            <a:off x="5993124" y="3530525"/>
            <a:ext cx="2190300" cy="4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0"/>
          <p:cNvSpPr txBox="1"/>
          <p:nvPr>
            <p:ph idx="13" type="subTitle"/>
          </p:nvPr>
        </p:nvSpPr>
        <p:spPr>
          <a:xfrm>
            <a:off x="5993117" y="3080875"/>
            <a:ext cx="2190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 rot="-908231">
            <a:off x="-659279" y="-1163274"/>
            <a:ext cx="3029514" cy="3029514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713075" y="2179717"/>
            <a:ext cx="7234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713075" y="3326963"/>
            <a:ext cx="4616400" cy="3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2" type="title"/>
          </p:nvPr>
        </p:nvSpPr>
        <p:spPr>
          <a:xfrm>
            <a:off x="784175" y="1067386"/>
            <a:ext cx="10272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/>
          <p:nvPr>
            <p:ph idx="3" type="subTitle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" name="Google Shape;24;p3"/>
          <p:cNvSpPr txBox="1"/>
          <p:nvPr>
            <p:ph idx="4" type="subTitle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cxnSp>
        <p:nvCxnSpPr>
          <p:cNvPr id="25" name="Google Shape;25;p3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" name="Google Shape;26;p3"/>
          <p:cNvSpPr/>
          <p:nvPr/>
        </p:nvSpPr>
        <p:spPr>
          <a:xfrm rot="-8701193">
            <a:off x="6244336" y="-1138937"/>
            <a:ext cx="4261178" cy="4261178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/>
          <p:nvPr/>
        </p:nvSpPr>
        <p:spPr>
          <a:xfrm flipH="1" rot="-8590643">
            <a:off x="7212872" y="-1096737"/>
            <a:ext cx="3272101" cy="3272101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1"/>
          <p:cNvSpPr txBox="1"/>
          <p:nvPr>
            <p:ph idx="12" type="sldNum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0" name="Google Shape;200;p21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" name="Google Shape;201;p21"/>
          <p:cNvSpPr txBox="1"/>
          <p:nvPr>
            <p:ph idx="1" type="subTitle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2" name="Google Shape;202;p21"/>
          <p:cNvSpPr txBox="1"/>
          <p:nvPr>
            <p:ph idx="2" type="subTitle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3" name="Google Shape;203;p21"/>
          <p:cNvSpPr txBox="1"/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4" name="Google Shape;204;p21"/>
          <p:cNvSpPr txBox="1"/>
          <p:nvPr>
            <p:ph idx="3" type="subTitle"/>
          </p:nvPr>
        </p:nvSpPr>
        <p:spPr>
          <a:xfrm>
            <a:off x="873625" y="2331862"/>
            <a:ext cx="2190300" cy="50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21"/>
          <p:cNvSpPr txBox="1"/>
          <p:nvPr>
            <p:ph idx="4" type="subTitle"/>
          </p:nvPr>
        </p:nvSpPr>
        <p:spPr>
          <a:xfrm>
            <a:off x="873625" y="1989475"/>
            <a:ext cx="2190300" cy="34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6" name="Google Shape;206;p21"/>
          <p:cNvSpPr txBox="1"/>
          <p:nvPr>
            <p:ph idx="5" type="subTitle"/>
          </p:nvPr>
        </p:nvSpPr>
        <p:spPr>
          <a:xfrm>
            <a:off x="3479978" y="2331862"/>
            <a:ext cx="2190300" cy="50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21"/>
          <p:cNvSpPr txBox="1"/>
          <p:nvPr>
            <p:ph idx="6" type="subTitle"/>
          </p:nvPr>
        </p:nvSpPr>
        <p:spPr>
          <a:xfrm>
            <a:off x="3479978" y="1989475"/>
            <a:ext cx="2190300" cy="34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8" name="Google Shape;208;p21"/>
          <p:cNvSpPr txBox="1"/>
          <p:nvPr>
            <p:ph idx="7" type="subTitle"/>
          </p:nvPr>
        </p:nvSpPr>
        <p:spPr>
          <a:xfrm>
            <a:off x="6086325" y="2331862"/>
            <a:ext cx="2190300" cy="50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21"/>
          <p:cNvSpPr txBox="1"/>
          <p:nvPr>
            <p:ph idx="8" type="subTitle"/>
          </p:nvPr>
        </p:nvSpPr>
        <p:spPr>
          <a:xfrm>
            <a:off x="6086325" y="1989475"/>
            <a:ext cx="2190300" cy="34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0" name="Google Shape;210;p21"/>
          <p:cNvSpPr txBox="1"/>
          <p:nvPr>
            <p:ph idx="9" type="subTitle"/>
          </p:nvPr>
        </p:nvSpPr>
        <p:spPr>
          <a:xfrm>
            <a:off x="873625" y="3946838"/>
            <a:ext cx="2190300" cy="50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21"/>
          <p:cNvSpPr txBox="1"/>
          <p:nvPr>
            <p:ph idx="13" type="subTitle"/>
          </p:nvPr>
        </p:nvSpPr>
        <p:spPr>
          <a:xfrm>
            <a:off x="873625" y="3604499"/>
            <a:ext cx="2190300" cy="34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2" name="Google Shape;212;p21"/>
          <p:cNvSpPr txBox="1"/>
          <p:nvPr>
            <p:ph idx="14" type="subTitle"/>
          </p:nvPr>
        </p:nvSpPr>
        <p:spPr>
          <a:xfrm>
            <a:off x="3479978" y="3946838"/>
            <a:ext cx="2190300" cy="50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1"/>
          <p:cNvSpPr txBox="1"/>
          <p:nvPr>
            <p:ph idx="15" type="subTitle"/>
          </p:nvPr>
        </p:nvSpPr>
        <p:spPr>
          <a:xfrm>
            <a:off x="3479978" y="3604499"/>
            <a:ext cx="2190300" cy="34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4" name="Google Shape;214;p21"/>
          <p:cNvSpPr txBox="1"/>
          <p:nvPr>
            <p:ph idx="16" type="subTitle"/>
          </p:nvPr>
        </p:nvSpPr>
        <p:spPr>
          <a:xfrm>
            <a:off x="6086325" y="3946838"/>
            <a:ext cx="2190300" cy="50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21"/>
          <p:cNvSpPr txBox="1"/>
          <p:nvPr>
            <p:ph idx="17" type="subTitle"/>
          </p:nvPr>
        </p:nvSpPr>
        <p:spPr>
          <a:xfrm>
            <a:off x="6086325" y="3604499"/>
            <a:ext cx="2190300" cy="34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2"/>
          <p:cNvSpPr/>
          <p:nvPr/>
        </p:nvSpPr>
        <p:spPr>
          <a:xfrm rot="-7618577">
            <a:off x="5309991" y="-2272309"/>
            <a:ext cx="4782668" cy="4782668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2"/>
          <p:cNvSpPr txBox="1"/>
          <p:nvPr>
            <p:ph idx="12" type="sldNum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9" name="Google Shape;219;p22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" name="Google Shape;220;p22"/>
          <p:cNvSpPr txBox="1"/>
          <p:nvPr>
            <p:ph idx="1" type="subTitle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1" name="Google Shape;221;p22"/>
          <p:cNvSpPr txBox="1"/>
          <p:nvPr>
            <p:ph idx="2" type="subTitle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2" name="Google Shape;222;p22"/>
          <p:cNvSpPr txBox="1"/>
          <p:nvPr>
            <p:ph hasCustomPrompt="1" type="title"/>
          </p:nvPr>
        </p:nvSpPr>
        <p:spPr>
          <a:xfrm>
            <a:off x="2762080" y="2587624"/>
            <a:ext cx="3630300" cy="748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23" name="Google Shape;223;p22"/>
          <p:cNvSpPr txBox="1"/>
          <p:nvPr>
            <p:ph idx="3" type="subTitle"/>
          </p:nvPr>
        </p:nvSpPr>
        <p:spPr>
          <a:xfrm>
            <a:off x="3004480" y="3553383"/>
            <a:ext cx="3145500" cy="307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4" name="Google Shape;224;p22"/>
          <p:cNvSpPr txBox="1"/>
          <p:nvPr>
            <p:ph hasCustomPrompt="1" idx="4" type="title"/>
          </p:nvPr>
        </p:nvSpPr>
        <p:spPr>
          <a:xfrm>
            <a:off x="758555" y="657551"/>
            <a:ext cx="3631800" cy="748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25" name="Google Shape;225;p22"/>
          <p:cNvSpPr txBox="1"/>
          <p:nvPr>
            <p:ph idx="5" type="subTitle"/>
          </p:nvPr>
        </p:nvSpPr>
        <p:spPr>
          <a:xfrm>
            <a:off x="1002305" y="1619632"/>
            <a:ext cx="3144300" cy="307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6" name="Google Shape;226;p22"/>
          <p:cNvSpPr txBox="1"/>
          <p:nvPr>
            <p:ph hasCustomPrompt="1" idx="6" type="title"/>
          </p:nvPr>
        </p:nvSpPr>
        <p:spPr>
          <a:xfrm>
            <a:off x="4764105" y="657551"/>
            <a:ext cx="3631800" cy="748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27" name="Google Shape;227;p22"/>
          <p:cNvSpPr txBox="1"/>
          <p:nvPr>
            <p:ph idx="7" type="subTitle"/>
          </p:nvPr>
        </p:nvSpPr>
        <p:spPr>
          <a:xfrm>
            <a:off x="5007855" y="1619632"/>
            <a:ext cx="3144300" cy="307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BLANK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/>
          <p:nvPr/>
        </p:nvSpPr>
        <p:spPr>
          <a:xfrm rot="-7618588">
            <a:off x="4834560" y="-1783655"/>
            <a:ext cx="5322309" cy="5322309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3"/>
          <p:cNvSpPr txBox="1"/>
          <p:nvPr>
            <p:ph idx="12" type="sldNum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1" name="Google Shape;231;p23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" name="Google Shape;232;p23"/>
          <p:cNvSpPr txBox="1"/>
          <p:nvPr>
            <p:ph idx="1" type="subTitle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3" name="Google Shape;233;p23"/>
          <p:cNvSpPr txBox="1"/>
          <p:nvPr>
            <p:ph idx="2" type="subTitle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4" name="Google Shape;234;p23"/>
          <p:cNvSpPr txBox="1"/>
          <p:nvPr>
            <p:ph type="title"/>
          </p:nvPr>
        </p:nvSpPr>
        <p:spPr>
          <a:xfrm>
            <a:off x="5043426" y="1371816"/>
            <a:ext cx="27159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5" name="Google Shape;235;p23"/>
          <p:cNvSpPr txBox="1"/>
          <p:nvPr>
            <p:ph idx="3" type="subTitle"/>
          </p:nvPr>
        </p:nvSpPr>
        <p:spPr>
          <a:xfrm>
            <a:off x="5043425" y="2062975"/>
            <a:ext cx="2715900" cy="117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BLANK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"/>
          <p:cNvSpPr/>
          <p:nvPr/>
        </p:nvSpPr>
        <p:spPr>
          <a:xfrm rot="-1720358">
            <a:off x="-795996" y="-869105"/>
            <a:ext cx="3728393" cy="3728393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4"/>
          <p:cNvSpPr txBox="1"/>
          <p:nvPr>
            <p:ph idx="12" type="sldNum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9" name="Google Shape;239;p24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" name="Google Shape;240;p24"/>
          <p:cNvSpPr txBox="1"/>
          <p:nvPr>
            <p:ph idx="1" type="subTitle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1" name="Google Shape;241;p24"/>
          <p:cNvSpPr txBox="1"/>
          <p:nvPr>
            <p:ph idx="2" type="subTitle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2" name="Google Shape;242;p24"/>
          <p:cNvSpPr txBox="1"/>
          <p:nvPr>
            <p:ph type="title"/>
          </p:nvPr>
        </p:nvSpPr>
        <p:spPr>
          <a:xfrm>
            <a:off x="1154210" y="1372984"/>
            <a:ext cx="26982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3" name="Google Shape;243;p24"/>
          <p:cNvSpPr txBox="1"/>
          <p:nvPr>
            <p:ph idx="3" type="subTitle"/>
          </p:nvPr>
        </p:nvSpPr>
        <p:spPr>
          <a:xfrm>
            <a:off x="1154207" y="2061834"/>
            <a:ext cx="2698200" cy="117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BLANK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5"/>
          <p:cNvSpPr/>
          <p:nvPr/>
        </p:nvSpPr>
        <p:spPr>
          <a:xfrm flipH="1" rot="1720310">
            <a:off x="5434280" y="-1488977"/>
            <a:ext cx="4828341" cy="4828077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5"/>
          <p:cNvSpPr txBox="1"/>
          <p:nvPr>
            <p:ph idx="12" type="sldNum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7" name="Google Shape;247;p25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25"/>
          <p:cNvSpPr txBox="1"/>
          <p:nvPr>
            <p:ph idx="1" type="subTitle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9" name="Google Shape;249;p25"/>
          <p:cNvSpPr txBox="1"/>
          <p:nvPr>
            <p:ph idx="2" type="subTitle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50" name="Google Shape;250;p25"/>
          <p:cNvSpPr txBox="1"/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1" name="Google Shape;251;p25"/>
          <p:cNvSpPr txBox="1"/>
          <p:nvPr>
            <p:ph idx="3" type="subTitle"/>
          </p:nvPr>
        </p:nvSpPr>
        <p:spPr>
          <a:xfrm>
            <a:off x="711850" y="3181751"/>
            <a:ext cx="3261300" cy="9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BLANK_1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"/>
          <p:cNvSpPr txBox="1"/>
          <p:nvPr>
            <p:ph idx="12" type="sldNum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4" name="Google Shape;254;p26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26"/>
          <p:cNvSpPr txBox="1"/>
          <p:nvPr>
            <p:ph idx="1" type="subTitle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56" name="Google Shape;256;p26"/>
          <p:cNvSpPr txBox="1"/>
          <p:nvPr>
            <p:ph idx="2" type="subTitle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57" name="Google Shape;257;p26"/>
          <p:cNvSpPr txBox="1"/>
          <p:nvPr>
            <p:ph type="title"/>
          </p:nvPr>
        </p:nvSpPr>
        <p:spPr>
          <a:xfrm>
            <a:off x="4572000" y="1302085"/>
            <a:ext cx="3859200" cy="1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8" name="Google Shape;258;p26"/>
          <p:cNvSpPr txBox="1"/>
          <p:nvPr>
            <p:ph idx="3" type="subTitle"/>
          </p:nvPr>
        </p:nvSpPr>
        <p:spPr>
          <a:xfrm>
            <a:off x="4571625" y="2475001"/>
            <a:ext cx="3859200" cy="82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26"/>
          <p:cNvSpPr/>
          <p:nvPr/>
        </p:nvSpPr>
        <p:spPr>
          <a:xfrm flipH="1" rot="-9900482">
            <a:off x="6455460" y="-1317364"/>
            <a:ext cx="2852907" cy="2852907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7"/>
          <p:cNvSpPr/>
          <p:nvPr/>
        </p:nvSpPr>
        <p:spPr>
          <a:xfrm flipH="1" rot="9635485">
            <a:off x="-985924" y="-1106854"/>
            <a:ext cx="4092357" cy="4092357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7"/>
          <p:cNvSpPr/>
          <p:nvPr/>
        </p:nvSpPr>
        <p:spPr>
          <a:xfrm flipH="1" rot="-8672539">
            <a:off x="7113744" y="-1249177"/>
            <a:ext cx="3272014" cy="3272014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7"/>
          <p:cNvSpPr txBox="1"/>
          <p:nvPr>
            <p:ph idx="12" type="sldNum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4" name="Google Shape;264;p27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" name="Google Shape;265;p27"/>
          <p:cNvSpPr txBox="1"/>
          <p:nvPr>
            <p:ph idx="1" type="subTitle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6" name="Google Shape;266;p27"/>
          <p:cNvSpPr txBox="1"/>
          <p:nvPr>
            <p:ph idx="2" type="subTitle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7" name="Google Shape;267;p27"/>
          <p:cNvSpPr txBox="1"/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BLANK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"/>
          <p:cNvSpPr txBox="1"/>
          <p:nvPr>
            <p:ph idx="12" type="sldNum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0" name="Google Shape;270;p28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" name="Google Shape;271;p28"/>
          <p:cNvSpPr txBox="1"/>
          <p:nvPr>
            <p:ph idx="1" type="subTitle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72" name="Google Shape;272;p28"/>
          <p:cNvSpPr txBox="1"/>
          <p:nvPr>
            <p:ph idx="2" type="subTitle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73" name="Google Shape;273;p28"/>
          <p:cNvSpPr txBox="1"/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74" name="Google Shape;274;p28"/>
          <p:cNvSpPr/>
          <p:nvPr/>
        </p:nvSpPr>
        <p:spPr>
          <a:xfrm flipH="1">
            <a:off x="5738019" y="-1881603"/>
            <a:ext cx="2778300" cy="2778000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"/>
          <p:cNvSpPr/>
          <p:nvPr/>
        </p:nvSpPr>
        <p:spPr>
          <a:xfrm flipH="1" rot="7618588">
            <a:off x="-1147397" y="-1622169"/>
            <a:ext cx="5322309" cy="5322309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9"/>
          <p:cNvSpPr txBox="1"/>
          <p:nvPr>
            <p:ph idx="12" type="sldNum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p29"/>
          <p:cNvSpPr txBox="1"/>
          <p:nvPr>
            <p:ph idx="1" type="subTitle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79" name="Google Shape;279;p29"/>
          <p:cNvSpPr txBox="1"/>
          <p:nvPr>
            <p:ph idx="2" type="subTitle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80" name="Google Shape;280;p29"/>
          <p:cNvSpPr txBox="1"/>
          <p:nvPr>
            <p:ph type="title"/>
          </p:nvPr>
        </p:nvSpPr>
        <p:spPr>
          <a:xfrm>
            <a:off x="1669166" y="724520"/>
            <a:ext cx="5804100" cy="76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56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1" name="Google Shape;281;p29"/>
          <p:cNvSpPr txBox="1"/>
          <p:nvPr>
            <p:ph idx="3" type="subTitle"/>
          </p:nvPr>
        </p:nvSpPr>
        <p:spPr>
          <a:xfrm>
            <a:off x="2866999" y="1562795"/>
            <a:ext cx="3402000" cy="86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29"/>
          <p:cNvSpPr txBox="1"/>
          <p:nvPr/>
        </p:nvSpPr>
        <p:spPr>
          <a:xfrm>
            <a:off x="1904700" y="3207250"/>
            <a:ext cx="53346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Credits: 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This presentation template was created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Poppins SemiBold"/>
                <a:ea typeface="Poppins SemiBold"/>
                <a:cs typeface="Poppins SemiBold"/>
                <a:sym typeface="Poppins SemiBol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Poppins SemiBold"/>
                <a:ea typeface="Poppins SemiBold"/>
                <a:cs typeface="Poppins SemiBold"/>
                <a:sym typeface="Poppins SemiBol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Poppins SemiBold"/>
                <a:ea typeface="Poppins SemiBold"/>
                <a:cs typeface="Poppins SemiBold"/>
                <a:sym typeface="Poppins SemiBol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83" name="Google Shape;283;p29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0"/>
          <p:cNvSpPr/>
          <p:nvPr/>
        </p:nvSpPr>
        <p:spPr>
          <a:xfrm flipH="1" rot="7618588">
            <a:off x="-1147397" y="-1622169"/>
            <a:ext cx="5322309" cy="5322309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/>
        </p:nvSpPr>
        <p:spPr>
          <a:xfrm rot="-6777793">
            <a:off x="-500388" y="3908257"/>
            <a:ext cx="1936996" cy="1936996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 txBox="1"/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713075" y="1161000"/>
            <a:ext cx="7717800" cy="34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1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713075" y="4623852"/>
            <a:ext cx="5487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0"/>
            </a:lvl1pPr>
            <a:lvl2pPr lvl="1">
              <a:buNone/>
              <a:defRPr b="0"/>
            </a:lvl2pPr>
            <a:lvl3pPr lvl="2">
              <a:buNone/>
              <a:defRPr b="0"/>
            </a:lvl3pPr>
            <a:lvl4pPr lvl="3">
              <a:buNone/>
              <a:defRPr b="0"/>
            </a:lvl4pPr>
            <a:lvl5pPr lvl="4">
              <a:buNone/>
              <a:defRPr b="0"/>
            </a:lvl5pPr>
            <a:lvl6pPr lvl="5">
              <a:buNone/>
              <a:defRPr b="0"/>
            </a:lvl6pPr>
            <a:lvl7pPr lvl="6">
              <a:buNone/>
              <a:defRPr b="0"/>
            </a:lvl7pPr>
            <a:lvl8pPr lvl="7">
              <a:buNone/>
              <a:defRPr b="0"/>
            </a:lvl8pPr>
            <a:lvl9pPr lvl="8">
              <a:buNone/>
              <a:defRPr b="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4"/>
          <p:cNvSpPr txBox="1"/>
          <p:nvPr>
            <p:ph idx="2" type="subTitle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3" name="Google Shape;33;p4"/>
          <p:cNvSpPr txBox="1"/>
          <p:nvPr>
            <p:ph idx="3" type="subTitle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cxnSp>
        <p:nvCxnSpPr>
          <p:cNvPr id="34" name="Google Shape;34;p4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/>
          <p:nvPr/>
        </p:nvSpPr>
        <p:spPr>
          <a:xfrm rot="-6962841">
            <a:off x="-1235620" y="3067256"/>
            <a:ext cx="3073690" cy="3073690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5"/>
          <p:cNvSpPr txBox="1"/>
          <p:nvPr>
            <p:ph idx="1" type="subTitle"/>
          </p:nvPr>
        </p:nvSpPr>
        <p:spPr>
          <a:xfrm>
            <a:off x="1669367" y="3007297"/>
            <a:ext cx="2286000" cy="11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2" type="subTitle"/>
          </p:nvPr>
        </p:nvSpPr>
        <p:spPr>
          <a:xfrm>
            <a:off x="1669367" y="2557647"/>
            <a:ext cx="2286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" name="Google Shape;40;p5"/>
          <p:cNvSpPr txBox="1"/>
          <p:nvPr>
            <p:ph idx="3" type="subTitle"/>
          </p:nvPr>
        </p:nvSpPr>
        <p:spPr>
          <a:xfrm>
            <a:off x="5186717" y="3007297"/>
            <a:ext cx="2287800" cy="11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4" type="subTitle"/>
          </p:nvPr>
        </p:nvSpPr>
        <p:spPr>
          <a:xfrm>
            <a:off x="5186717" y="2557647"/>
            <a:ext cx="2287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" name="Google Shape;42;p5"/>
          <p:cNvSpPr txBox="1"/>
          <p:nvPr>
            <p:ph idx="5" type="subTitle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3" name="Google Shape;43;p5"/>
          <p:cNvSpPr txBox="1"/>
          <p:nvPr>
            <p:ph idx="6" type="subTitle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cxnSp>
        <p:nvCxnSpPr>
          <p:cNvPr id="44" name="Google Shape;44;p5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" name="Google Shape;45;p5"/>
          <p:cNvSpPr/>
          <p:nvPr/>
        </p:nvSpPr>
        <p:spPr>
          <a:xfrm>
            <a:off x="6614275" y="-1106550"/>
            <a:ext cx="1596600" cy="1596600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/>
          <p:nvPr/>
        </p:nvSpPr>
        <p:spPr>
          <a:xfrm rot="-6777793">
            <a:off x="-500388" y="3908257"/>
            <a:ext cx="1936996" cy="1936996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6"/>
          <p:cNvSpPr txBox="1"/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2" type="sldNum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" name="Google Shape;50;p6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" name="Google Shape;51;p6"/>
          <p:cNvSpPr txBox="1"/>
          <p:nvPr>
            <p:ph idx="1" type="subTitle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2" name="Google Shape;52;p6"/>
          <p:cNvSpPr txBox="1"/>
          <p:nvPr>
            <p:ph idx="2" type="subTitle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 rot="-1720358">
            <a:off x="-923271" y="-1116905"/>
            <a:ext cx="3728393" cy="3728393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" name="Google Shape;56;p7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7"/>
          <p:cNvSpPr txBox="1"/>
          <p:nvPr>
            <p:ph idx="2" type="subTitle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7"/>
          <p:cNvSpPr txBox="1"/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3" type="subTitle"/>
          </p:nvPr>
        </p:nvSpPr>
        <p:spPr>
          <a:xfrm>
            <a:off x="713075" y="1746850"/>
            <a:ext cx="4155300" cy="21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 flipH="1" rot="2324845">
            <a:off x="4768463" y="-1343820"/>
            <a:ext cx="5393295" cy="5393061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8"/>
          <p:cNvSpPr txBox="1"/>
          <p:nvPr>
            <p:ph type="title"/>
          </p:nvPr>
        </p:nvSpPr>
        <p:spPr>
          <a:xfrm>
            <a:off x="1388100" y="1019456"/>
            <a:ext cx="6367800" cy="25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4" name="Google Shape;64;p8"/>
          <p:cNvSpPr txBox="1"/>
          <p:nvPr>
            <p:ph idx="12" type="sldNum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8"/>
          <p:cNvSpPr txBox="1"/>
          <p:nvPr>
            <p:ph idx="1" type="subTitle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8"/>
          <p:cNvSpPr txBox="1"/>
          <p:nvPr>
            <p:ph idx="2" type="subTitle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cxnSp>
        <p:nvCxnSpPr>
          <p:cNvPr id="67" name="Google Shape;67;p8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/>
          <p:nvPr/>
        </p:nvSpPr>
        <p:spPr>
          <a:xfrm rot="-7618588">
            <a:off x="4834560" y="-1783655"/>
            <a:ext cx="5322309" cy="5322309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9"/>
          <p:cNvSpPr txBox="1"/>
          <p:nvPr>
            <p:ph idx="12" type="sldNum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" name="Google Shape;71;p9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9"/>
          <p:cNvSpPr txBox="1"/>
          <p:nvPr>
            <p:ph idx="1" type="subTitle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3" name="Google Shape;73;p9"/>
          <p:cNvSpPr txBox="1"/>
          <p:nvPr>
            <p:ph idx="2" type="subTitle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9"/>
          <p:cNvSpPr txBox="1"/>
          <p:nvPr>
            <p:ph type="title"/>
          </p:nvPr>
        </p:nvSpPr>
        <p:spPr>
          <a:xfrm>
            <a:off x="2839350" y="1233242"/>
            <a:ext cx="346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3" type="subTitle"/>
          </p:nvPr>
        </p:nvSpPr>
        <p:spPr>
          <a:xfrm>
            <a:off x="2839350" y="1924342"/>
            <a:ext cx="3465300" cy="144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9"/>
          <p:cNvSpPr/>
          <p:nvPr/>
        </p:nvSpPr>
        <p:spPr>
          <a:xfrm rot="-4596179">
            <a:off x="-1309904" y="2330426"/>
            <a:ext cx="1937010" cy="1937010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idx="1" type="body"/>
          </p:nvPr>
        </p:nvSpPr>
        <p:spPr>
          <a:xfrm>
            <a:off x="713075" y="3924612"/>
            <a:ext cx="7717800" cy="450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/>
        </p:txBody>
      </p:sp>
      <p:sp>
        <p:nvSpPr>
          <p:cNvPr id="79" name="Google Shape;79;p10"/>
          <p:cNvSpPr txBox="1"/>
          <p:nvPr>
            <p:ph idx="12" type="sldNum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" name="Google Shape;80;p10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0"/>
          <p:cNvSpPr txBox="1"/>
          <p:nvPr>
            <p:ph idx="2" type="subTitle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2" name="Google Shape;82;p10"/>
          <p:cNvSpPr txBox="1"/>
          <p:nvPr>
            <p:ph idx="3" type="subTitle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3" name="Google Shape;83;p10"/>
          <p:cNvSpPr/>
          <p:nvPr/>
        </p:nvSpPr>
        <p:spPr>
          <a:xfrm flipH="1" rot="-7139419">
            <a:off x="7295467" y="-947033"/>
            <a:ext cx="3271973" cy="3271973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0"/>
          <p:cNvSpPr/>
          <p:nvPr/>
        </p:nvSpPr>
        <p:spPr>
          <a:xfrm rot="-1720358">
            <a:off x="-795996" y="-869105"/>
            <a:ext cx="3728393" cy="3728393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dk2"/>
            </a:gs>
            <a:gs pos="100000">
              <a:srgbClr val="CC527A"/>
            </a:gs>
          </a:gsLst>
          <a:lin ang="54007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SemiBold"/>
              <a:buNone/>
              <a:defRPr sz="3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SemiBold"/>
              <a:buNone/>
              <a:defRPr sz="3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SemiBold"/>
              <a:buNone/>
              <a:defRPr sz="3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SemiBold"/>
              <a:buNone/>
              <a:defRPr sz="3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SemiBold"/>
              <a:buNone/>
              <a:defRPr sz="3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SemiBold"/>
              <a:buNone/>
              <a:defRPr sz="3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SemiBold"/>
              <a:buNone/>
              <a:defRPr sz="3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SemiBold"/>
              <a:buNone/>
              <a:defRPr sz="3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SemiBold"/>
              <a:buNone/>
              <a:defRPr sz="3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075" y="1279575"/>
            <a:ext cx="77178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13075" y="4616554"/>
            <a:ext cx="4557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buNone/>
              <a:def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buNone/>
              <a:def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buNone/>
              <a:def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buNone/>
              <a:def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buNone/>
              <a:def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buNone/>
              <a:def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buNone/>
              <a:def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buNone/>
              <a:def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21.png"/><Relationship Id="rId5" Type="http://schemas.openxmlformats.org/officeDocument/2006/relationships/image" Target="../media/image40.png"/><Relationship Id="rId6" Type="http://schemas.openxmlformats.org/officeDocument/2006/relationships/image" Target="../media/image26.png"/><Relationship Id="rId7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21.png"/><Relationship Id="rId5" Type="http://schemas.openxmlformats.org/officeDocument/2006/relationships/image" Target="../media/image40.png"/><Relationship Id="rId6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21.png"/><Relationship Id="rId5" Type="http://schemas.openxmlformats.org/officeDocument/2006/relationships/image" Target="../media/image40.png"/><Relationship Id="rId6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image" Target="../media/image21.png"/><Relationship Id="rId5" Type="http://schemas.openxmlformats.org/officeDocument/2006/relationships/image" Target="../media/image40.png"/><Relationship Id="rId6" Type="http://schemas.openxmlformats.org/officeDocument/2006/relationships/image" Target="../media/image26.png"/><Relationship Id="rId7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21.png"/><Relationship Id="rId5" Type="http://schemas.openxmlformats.org/officeDocument/2006/relationships/image" Target="../media/image40.png"/><Relationship Id="rId6" Type="http://schemas.openxmlformats.org/officeDocument/2006/relationships/image" Target="../media/image26.png"/><Relationship Id="rId7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2"/>
          <p:cNvSpPr/>
          <p:nvPr/>
        </p:nvSpPr>
        <p:spPr>
          <a:xfrm>
            <a:off x="2201866" y="3105299"/>
            <a:ext cx="4743900" cy="489300"/>
          </a:xfrm>
          <a:prstGeom prst="roundRect">
            <a:avLst>
              <a:gd fmla="val 50000" name="adj"/>
            </a:avLst>
          </a:prstGeom>
          <a:solidFill>
            <a:srgbClr val="FFFFFF">
              <a:alpha val="20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2"/>
          <p:cNvSpPr txBox="1"/>
          <p:nvPr>
            <p:ph type="ctrTitle"/>
          </p:nvPr>
        </p:nvSpPr>
        <p:spPr>
          <a:xfrm>
            <a:off x="1337999" y="1010498"/>
            <a:ext cx="6468000" cy="184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Public Key Cryptography</a:t>
            </a:r>
            <a:endParaRPr sz="4500">
              <a:solidFill>
                <a:schemeClr val="lt1"/>
              </a:solidFill>
            </a:endParaRPr>
          </a:p>
        </p:txBody>
      </p:sp>
      <p:sp>
        <p:nvSpPr>
          <p:cNvPr id="294" name="Google Shape;294;p32"/>
          <p:cNvSpPr txBox="1"/>
          <p:nvPr>
            <p:ph idx="1" type="subTitle"/>
          </p:nvPr>
        </p:nvSpPr>
        <p:spPr>
          <a:xfrm>
            <a:off x="2464116" y="3184649"/>
            <a:ext cx="4213200" cy="3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Evan Tobin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Discrete Mathematics CS131</a:t>
            </a:r>
            <a:endParaRPr/>
          </a:p>
        </p:txBody>
      </p:sp>
      <p:sp>
        <p:nvSpPr>
          <p:cNvPr id="295" name="Google Shape;295;p32"/>
          <p:cNvSpPr txBox="1"/>
          <p:nvPr>
            <p:ph idx="2" type="subTitle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vision | Pitch deck</a:t>
            </a:r>
            <a:endParaRPr/>
          </a:p>
        </p:txBody>
      </p:sp>
      <p:sp>
        <p:nvSpPr>
          <p:cNvPr id="296" name="Google Shape;296;p32"/>
          <p:cNvSpPr txBox="1"/>
          <p:nvPr>
            <p:ph idx="3" type="subTitle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2022</a:t>
            </a:r>
            <a:endParaRPr/>
          </a:p>
        </p:txBody>
      </p:sp>
      <p:sp>
        <p:nvSpPr>
          <p:cNvPr id="297" name="Google Shape;297;p32"/>
          <p:cNvSpPr txBox="1"/>
          <p:nvPr>
            <p:ph idx="12" type="sldNum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41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>
            <a:off x="152400" y="152400"/>
            <a:ext cx="8839198" cy="2150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0050" y="2455268"/>
            <a:ext cx="1654374" cy="80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0050" y="3683768"/>
            <a:ext cx="1654374" cy="80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9700" y="1520068"/>
            <a:ext cx="1654374" cy="80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1"/>
          <p:cNvSpPr txBox="1"/>
          <p:nvPr/>
        </p:nvSpPr>
        <p:spPr>
          <a:xfrm>
            <a:off x="1066888" y="3152425"/>
            <a:ext cx="149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Private Key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3" name="Google Shape;413;p41"/>
          <p:cNvSpPr txBox="1"/>
          <p:nvPr/>
        </p:nvSpPr>
        <p:spPr>
          <a:xfrm>
            <a:off x="1066888" y="4417800"/>
            <a:ext cx="149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Public Key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4" name="Google Shape;414;p41"/>
          <p:cNvSpPr txBox="1"/>
          <p:nvPr/>
        </p:nvSpPr>
        <p:spPr>
          <a:xfrm>
            <a:off x="5061238" y="2224413"/>
            <a:ext cx="149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Private Key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5" name="Google Shape;415;p41"/>
          <p:cNvSpPr txBox="1"/>
          <p:nvPr/>
        </p:nvSpPr>
        <p:spPr>
          <a:xfrm>
            <a:off x="955238" y="275800"/>
            <a:ext cx="18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Alice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6" name="Google Shape;416;p41"/>
          <p:cNvSpPr txBox="1"/>
          <p:nvPr/>
        </p:nvSpPr>
        <p:spPr>
          <a:xfrm>
            <a:off x="6439925" y="275800"/>
            <a:ext cx="18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Bob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17" name="Google Shape;41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10025" y="699406"/>
            <a:ext cx="1109550" cy="105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292658">
            <a:off x="5917471" y="900715"/>
            <a:ext cx="596102" cy="596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9550" y="3738893"/>
            <a:ext cx="1654374" cy="80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1"/>
          <p:cNvSpPr txBox="1"/>
          <p:nvPr/>
        </p:nvSpPr>
        <p:spPr>
          <a:xfrm>
            <a:off x="6691088" y="4480113"/>
            <a:ext cx="149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Public Key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42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>
            <a:off x="152400" y="152400"/>
            <a:ext cx="8839198" cy="2150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0050" y="2455268"/>
            <a:ext cx="1654374" cy="80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0050" y="3683768"/>
            <a:ext cx="1654374" cy="80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9550" y="2510393"/>
            <a:ext cx="1654374" cy="80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2"/>
          <p:cNvSpPr txBox="1"/>
          <p:nvPr/>
        </p:nvSpPr>
        <p:spPr>
          <a:xfrm>
            <a:off x="1066888" y="3152425"/>
            <a:ext cx="149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Private Key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0" name="Google Shape;430;p42"/>
          <p:cNvSpPr txBox="1"/>
          <p:nvPr/>
        </p:nvSpPr>
        <p:spPr>
          <a:xfrm>
            <a:off x="1066888" y="4417800"/>
            <a:ext cx="149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Public Key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1" name="Google Shape;431;p42"/>
          <p:cNvSpPr txBox="1"/>
          <p:nvPr/>
        </p:nvSpPr>
        <p:spPr>
          <a:xfrm>
            <a:off x="6691088" y="3214738"/>
            <a:ext cx="149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Private Key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2" name="Google Shape;432;p42"/>
          <p:cNvSpPr txBox="1"/>
          <p:nvPr/>
        </p:nvSpPr>
        <p:spPr>
          <a:xfrm>
            <a:off x="955238" y="275800"/>
            <a:ext cx="18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Alice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3" name="Google Shape;433;p42"/>
          <p:cNvSpPr txBox="1"/>
          <p:nvPr/>
        </p:nvSpPr>
        <p:spPr>
          <a:xfrm>
            <a:off x="6439925" y="275800"/>
            <a:ext cx="18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Bob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34" name="Google Shape;434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10025" y="699406"/>
            <a:ext cx="1109550" cy="105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9550" y="3738893"/>
            <a:ext cx="1654374" cy="80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2"/>
          <p:cNvSpPr txBox="1"/>
          <p:nvPr/>
        </p:nvSpPr>
        <p:spPr>
          <a:xfrm>
            <a:off x="6691088" y="4480113"/>
            <a:ext cx="149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Public Key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813" y="1282787"/>
            <a:ext cx="3737624" cy="261427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3"/>
          <p:cNvSpPr txBox="1"/>
          <p:nvPr/>
        </p:nvSpPr>
        <p:spPr>
          <a:xfrm>
            <a:off x="923875" y="463675"/>
            <a:ext cx="315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RSA ENCRYPTION</a:t>
            </a:r>
            <a:endParaRPr b="1" sz="24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3" name="Google Shape;443;p43"/>
          <p:cNvSpPr txBox="1"/>
          <p:nvPr>
            <p:ph idx="4294967295" type="subTitle"/>
          </p:nvPr>
        </p:nvSpPr>
        <p:spPr>
          <a:xfrm>
            <a:off x="4651850" y="1534525"/>
            <a:ext cx="4155300" cy="8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developed by:</a:t>
            </a:r>
            <a:endParaRPr/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R</a:t>
            </a:r>
            <a:r>
              <a:rPr lang="en"/>
              <a:t>ivest, </a:t>
            </a:r>
            <a:r>
              <a:rPr b="1" lang="en"/>
              <a:t>S</a:t>
            </a:r>
            <a:r>
              <a:rPr lang="en"/>
              <a:t>hamir, and </a:t>
            </a:r>
            <a:r>
              <a:rPr b="1" lang="en"/>
              <a:t>A</a:t>
            </a:r>
            <a:r>
              <a:rPr lang="en"/>
              <a:t>dleman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3"/>
          <p:cNvSpPr txBox="1"/>
          <p:nvPr/>
        </p:nvSpPr>
        <p:spPr>
          <a:xfrm>
            <a:off x="5992400" y="2548175"/>
            <a:ext cx="113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907 x 773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5" name="Google Shape;445;p43"/>
          <p:cNvSpPr txBox="1"/>
          <p:nvPr/>
        </p:nvSpPr>
        <p:spPr>
          <a:xfrm>
            <a:off x="5198600" y="2548175"/>
            <a:ext cx="9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701,111 ➝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6" name="Google Shape;446;p43"/>
          <p:cNvSpPr txBox="1"/>
          <p:nvPr/>
        </p:nvSpPr>
        <p:spPr>
          <a:xfrm>
            <a:off x="5086550" y="3167150"/>
            <a:ext cx="122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907 x 773 ➝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7" name="Google Shape;447;p43"/>
          <p:cNvSpPr txBox="1"/>
          <p:nvPr/>
        </p:nvSpPr>
        <p:spPr>
          <a:xfrm>
            <a:off x="6186575" y="3167150"/>
            <a:ext cx="67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701,111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4"/>
          <p:cNvSpPr txBox="1"/>
          <p:nvPr/>
        </p:nvSpPr>
        <p:spPr>
          <a:xfrm>
            <a:off x="360825" y="261775"/>
            <a:ext cx="348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Step 1:</a:t>
            </a: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Take two large primes: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 </a:t>
            </a: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i="1"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</a:t>
            </a:r>
            <a:endParaRPr i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3" name="Google Shape;453;p44"/>
          <p:cNvSpPr txBox="1"/>
          <p:nvPr/>
        </p:nvSpPr>
        <p:spPr>
          <a:xfrm>
            <a:off x="360825" y="923575"/>
            <a:ext cx="348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Step 2:</a:t>
            </a: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Compute their product: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 = p x q</a:t>
            </a:r>
            <a:endParaRPr i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4" name="Google Shape;454;p44"/>
          <p:cNvSpPr txBox="1"/>
          <p:nvPr/>
        </p:nvSpPr>
        <p:spPr>
          <a:xfrm>
            <a:off x="360825" y="1698575"/>
            <a:ext cx="3487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Step 3:</a:t>
            </a: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Choose a number </a:t>
            </a:r>
            <a:r>
              <a:rPr i="1"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that is less than </a:t>
            </a:r>
            <a:r>
              <a:rPr i="1"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and relatively prime to (p-1)(q-1).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5" name="Google Shape;455;p44"/>
          <p:cNvSpPr txBox="1"/>
          <p:nvPr/>
        </p:nvSpPr>
        <p:spPr>
          <a:xfrm>
            <a:off x="360825" y="2812700"/>
            <a:ext cx="3487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Step 4:</a:t>
            </a: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Choose a number </a:t>
            </a:r>
            <a:r>
              <a:rPr i="1"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, such that: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 * e % [(p-1)(q-1)] = 1</a:t>
            </a:r>
            <a:endParaRPr i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6" name="Google Shape;45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3175" y="1751325"/>
            <a:ext cx="4381874" cy="2764679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4"/>
          <p:cNvSpPr txBox="1"/>
          <p:nvPr/>
        </p:nvSpPr>
        <p:spPr>
          <a:xfrm>
            <a:off x="5981625" y="176875"/>
            <a:ext cx="1305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Example: 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 = 2, </a:t>
            </a: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</a:t>
            </a: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= 7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8" name="Google Shape;458;p44"/>
          <p:cNvSpPr txBox="1"/>
          <p:nvPr/>
        </p:nvSpPr>
        <p:spPr>
          <a:xfrm>
            <a:off x="6008013" y="923575"/>
            <a:ext cx="125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 = 14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9" name="Google Shape;459;p44"/>
          <p:cNvSpPr txBox="1"/>
          <p:nvPr/>
        </p:nvSpPr>
        <p:spPr>
          <a:xfrm>
            <a:off x="7651850" y="708175"/>
            <a:ext cx="125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 = 5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 = 11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5"/>
          <p:cNvSpPr txBox="1"/>
          <p:nvPr>
            <p:ph idx="4294967295" type="title"/>
          </p:nvPr>
        </p:nvSpPr>
        <p:spPr>
          <a:xfrm>
            <a:off x="184191" y="1693282"/>
            <a:ext cx="5804100" cy="7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listening!</a:t>
            </a:r>
            <a:endParaRPr/>
          </a:p>
        </p:txBody>
      </p:sp>
      <p:sp>
        <p:nvSpPr>
          <p:cNvPr id="465" name="Google Shape;465;p45"/>
          <p:cNvSpPr txBox="1"/>
          <p:nvPr>
            <p:ph idx="4294967295" type="title"/>
          </p:nvPr>
        </p:nvSpPr>
        <p:spPr>
          <a:xfrm>
            <a:off x="184191" y="2687607"/>
            <a:ext cx="5804100" cy="7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By: Evan Tobin</a:t>
            </a:r>
            <a:endParaRPr sz="1800"/>
          </a:p>
        </p:txBody>
      </p:sp>
      <p:pic>
        <p:nvPicPr>
          <p:cNvPr id="466" name="Google Shape;46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9825" y="-5"/>
            <a:ext cx="4007890" cy="2385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3"/>
          <p:cNvSpPr txBox="1"/>
          <p:nvPr>
            <p:ph type="title"/>
          </p:nvPr>
        </p:nvSpPr>
        <p:spPr>
          <a:xfrm>
            <a:off x="510100" y="645392"/>
            <a:ext cx="346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Cryptography?</a:t>
            </a:r>
            <a:endParaRPr/>
          </a:p>
        </p:txBody>
      </p:sp>
      <p:sp>
        <p:nvSpPr>
          <p:cNvPr id="303" name="Google Shape;303;p33"/>
          <p:cNvSpPr txBox="1"/>
          <p:nvPr>
            <p:ph idx="12" type="sldNum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4" name="Google Shape;304;p33"/>
          <p:cNvSpPr txBox="1"/>
          <p:nvPr>
            <p:ph idx="3" type="subTitle"/>
          </p:nvPr>
        </p:nvSpPr>
        <p:spPr>
          <a:xfrm>
            <a:off x="510125" y="1942317"/>
            <a:ext cx="3465300" cy="144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Scrambling a message into </a:t>
            </a:r>
            <a:r>
              <a:rPr lang="en"/>
              <a:t>incoherent </a:t>
            </a:r>
            <a:r>
              <a:rPr lang="en"/>
              <a:t>text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Descrambling that text one it is received.</a:t>
            </a:r>
            <a:endParaRPr/>
          </a:p>
        </p:txBody>
      </p:sp>
      <p:sp>
        <p:nvSpPr>
          <p:cNvPr id="305" name="Google Shape;305;p33"/>
          <p:cNvSpPr txBox="1"/>
          <p:nvPr>
            <p:ph idx="1" type="subTitle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vision | Pitch deck</a:t>
            </a:r>
            <a:endParaRPr/>
          </a:p>
        </p:txBody>
      </p:sp>
      <p:sp>
        <p:nvSpPr>
          <p:cNvPr id="306" name="Google Shape;306;p33"/>
          <p:cNvSpPr txBox="1"/>
          <p:nvPr>
            <p:ph idx="2" type="subTitle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2022</a:t>
            </a:r>
            <a:endParaRPr/>
          </a:p>
        </p:txBody>
      </p:sp>
      <p:pic>
        <p:nvPicPr>
          <p:cNvPr id="307" name="Google Shape;3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7924" y="1857578"/>
            <a:ext cx="4828923" cy="201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4"/>
          <p:cNvSpPr txBox="1"/>
          <p:nvPr>
            <p:ph idx="12" type="sldNum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" name="Google Shape;313;p34"/>
          <p:cNvSpPr txBox="1"/>
          <p:nvPr>
            <p:ph idx="3" type="subTitle"/>
          </p:nvPr>
        </p:nvSpPr>
        <p:spPr>
          <a:xfrm>
            <a:off x="713075" y="1746850"/>
            <a:ext cx="4155300" cy="21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Cryptography is used for all of the </a:t>
            </a:r>
            <a:r>
              <a:rPr lang="en"/>
              <a:t>following</a:t>
            </a:r>
            <a:r>
              <a:rPr lang="en"/>
              <a:t> situations:</a:t>
            </a:r>
            <a:endParaRPr/>
          </a:p>
          <a:p>
            <a:pPr indent="-203200" lvl="0" marL="3429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Electronic banking </a:t>
            </a:r>
            <a:endParaRPr/>
          </a:p>
          <a:p>
            <a:pPr indent="-2032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Website authentication</a:t>
            </a:r>
            <a:endParaRPr/>
          </a:p>
          <a:p>
            <a:pPr indent="-2032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Time stamping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And much more…</a:t>
            </a:r>
            <a:endParaRPr/>
          </a:p>
        </p:txBody>
      </p:sp>
      <p:sp>
        <p:nvSpPr>
          <p:cNvPr id="314" name="Google Shape;314;p34"/>
          <p:cNvSpPr txBox="1"/>
          <p:nvPr>
            <p:ph idx="2" type="subTitle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2022</a:t>
            </a:r>
            <a:endParaRPr/>
          </a:p>
        </p:txBody>
      </p:sp>
      <p:sp>
        <p:nvSpPr>
          <p:cNvPr id="315" name="Google Shape;315;p34"/>
          <p:cNvSpPr txBox="1"/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Cryptography examples…</a:t>
            </a:r>
            <a:endParaRPr/>
          </a:p>
        </p:txBody>
      </p:sp>
      <p:sp>
        <p:nvSpPr>
          <p:cNvPr id="316" name="Google Shape;316;p34"/>
          <p:cNvSpPr txBox="1"/>
          <p:nvPr>
            <p:ph idx="1" type="subTitle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vision | Pitch deck</a:t>
            </a:r>
            <a:endParaRPr/>
          </a:p>
        </p:txBody>
      </p:sp>
      <p:sp>
        <p:nvSpPr>
          <p:cNvPr id="317" name="Google Shape;317;p34"/>
          <p:cNvSpPr/>
          <p:nvPr/>
        </p:nvSpPr>
        <p:spPr>
          <a:xfrm flipH="1" rot="6775818">
            <a:off x="6318025" y="606215"/>
            <a:ext cx="3036875" cy="3036875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34"/>
          <p:cNvPicPr preferRelativeResize="0"/>
          <p:nvPr/>
        </p:nvPicPr>
        <p:blipFill>
          <a:blip r:embed="rId3">
            <a:alphaModFix amt="71000"/>
          </a:blip>
          <a:stretch>
            <a:fillRect/>
          </a:stretch>
        </p:blipFill>
        <p:spPr>
          <a:xfrm>
            <a:off x="5332375" y="1696375"/>
            <a:ext cx="2881700" cy="2161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920000" dist="1143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/>
          <p:cNvSpPr txBox="1"/>
          <p:nvPr>
            <p:ph idx="12" type="sldNum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" name="Google Shape;324;p35"/>
          <p:cNvSpPr txBox="1"/>
          <p:nvPr>
            <p:ph idx="3" type="subTitle"/>
          </p:nvPr>
        </p:nvSpPr>
        <p:spPr>
          <a:xfrm>
            <a:off x="713075" y="1746850"/>
            <a:ext cx="4155300" cy="21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main types of cryptography</a:t>
            </a:r>
            <a:r>
              <a:rPr lang="en"/>
              <a:t>:</a:t>
            </a:r>
            <a:endParaRPr/>
          </a:p>
          <a:p>
            <a:pPr indent="-203200" lvl="0" marL="3429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Symmetric Key Cryptography </a:t>
            </a:r>
            <a:endParaRPr/>
          </a:p>
          <a:p>
            <a:pPr indent="-2032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Hash functions</a:t>
            </a:r>
            <a:endParaRPr/>
          </a:p>
          <a:p>
            <a:pPr indent="-2032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Asymmetric Key Cryptography</a:t>
            </a:r>
            <a:endParaRPr/>
          </a:p>
        </p:txBody>
      </p:sp>
      <p:sp>
        <p:nvSpPr>
          <p:cNvPr id="325" name="Google Shape;325;p35"/>
          <p:cNvSpPr txBox="1"/>
          <p:nvPr>
            <p:ph idx="2" type="subTitle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2022</a:t>
            </a:r>
            <a:endParaRPr/>
          </a:p>
        </p:txBody>
      </p:sp>
      <p:sp>
        <p:nvSpPr>
          <p:cNvPr id="326" name="Google Shape;326;p35"/>
          <p:cNvSpPr txBox="1"/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Cryptography</a:t>
            </a:r>
            <a:endParaRPr/>
          </a:p>
        </p:txBody>
      </p:sp>
      <p:sp>
        <p:nvSpPr>
          <p:cNvPr id="327" name="Google Shape;327;p35"/>
          <p:cNvSpPr txBox="1"/>
          <p:nvPr>
            <p:ph idx="1" type="subTitle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vision | Pitch deck</a:t>
            </a:r>
            <a:endParaRPr/>
          </a:p>
        </p:txBody>
      </p:sp>
      <p:sp>
        <p:nvSpPr>
          <p:cNvPr id="328" name="Google Shape;328;p35"/>
          <p:cNvSpPr/>
          <p:nvPr/>
        </p:nvSpPr>
        <p:spPr>
          <a:xfrm flipH="1" rot="6775818">
            <a:off x="6318025" y="606215"/>
            <a:ext cx="3036875" cy="3036875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2571" y="1688300"/>
            <a:ext cx="3086026" cy="222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6"/>
          <p:cNvSpPr txBox="1"/>
          <p:nvPr>
            <p:ph idx="12" type="sldNum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5" name="Google Shape;335;p36"/>
          <p:cNvSpPr txBox="1"/>
          <p:nvPr>
            <p:ph idx="1" type="subTitle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vision | Pitch deck</a:t>
            </a:r>
            <a:endParaRPr/>
          </a:p>
        </p:txBody>
      </p:sp>
      <p:sp>
        <p:nvSpPr>
          <p:cNvPr id="336" name="Google Shape;336;p36"/>
          <p:cNvSpPr txBox="1"/>
          <p:nvPr>
            <p:ph idx="2" type="subTitle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2022</a:t>
            </a:r>
            <a:endParaRPr/>
          </a:p>
        </p:txBody>
      </p:sp>
      <p:sp>
        <p:nvSpPr>
          <p:cNvPr id="337" name="Google Shape;337;p36"/>
          <p:cNvSpPr txBox="1"/>
          <p:nvPr>
            <p:ph idx="3" type="subTitle"/>
          </p:nvPr>
        </p:nvSpPr>
        <p:spPr>
          <a:xfrm>
            <a:off x="5030500" y="2062800"/>
            <a:ext cx="3326700" cy="13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message is encrypted and decrypted with the same key.</a:t>
            </a:r>
            <a:endParaRPr/>
          </a:p>
        </p:txBody>
      </p:sp>
      <p:sp>
        <p:nvSpPr>
          <p:cNvPr id="338" name="Google Shape;338;p36"/>
          <p:cNvSpPr txBox="1"/>
          <p:nvPr>
            <p:ph type="title"/>
          </p:nvPr>
        </p:nvSpPr>
        <p:spPr>
          <a:xfrm>
            <a:off x="5054199" y="347850"/>
            <a:ext cx="3729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Symmetric Key Encryption</a:t>
            </a:r>
            <a:endParaRPr sz="3500"/>
          </a:p>
        </p:txBody>
      </p:sp>
      <p:sp>
        <p:nvSpPr>
          <p:cNvPr id="339" name="Google Shape;339;p36"/>
          <p:cNvSpPr/>
          <p:nvPr/>
        </p:nvSpPr>
        <p:spPr>
          <a:xfrm flipH="1" rot="5400000">
            <a:off x="330653" y="-38679"/>
            <a:ext cx="4009500" cy="4940400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0" name="Google Shape;34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200" y="1128125"/>
            <a:ext cx="4210150" cy="21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"/>
          <p:cNvSpPr txBox="1"/>
          <p:nvPr>
            <p:ph idx="12" type="sldNum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6" name="Google Shape;346;p37"/>
          <p:cNvSpPr txBox="1"/>
          <p:nvPr>
            <p:ph idx="1" type="subTitle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vision | Pitch deck</a:t>
            </a:r>
            <a:endParaRPr/>
          </a:p>
        </p:txBody>
      </p:sp>
      <p:sp>
        <p:nvSpPr>
          <p:cNvPr id="347" name="Google Shape;347;p37"/>
          <p:cNvSpPr txBox="1"/>
          <p:nvPr>
            <p:ph idx="2" type="subTitle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2022</a:t>
            </a:r>
            <a:endParaRPr/>
          </a:p>
        </p:txBody>
      </p:sp>
      <p:sp>
        <p:nvSpPr>
          <p:cNvPr id="348" name="Google Shape;348;p37"/>
          <p:cNvSpPr txBox="1"/>
          <p:nvPr>
            <p:ph idx="3" type="subTitle"/>
          </p:nvPr>
        </p:nvSpPr>
        <p:spPr>
          <a:xfrm>
            <a:off x="5030500" y="2062800"/>
            <a:ext cx="3326700" cy="13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message is encrypted with </a:t>
            </a:r>
            <a:r>
              <a:rPr lang="en"/>
              <a:t>the public key and decrypted with the private key.</a:t>
            </a:r>
            <a:endParaRPr/>
          </a:p>
        </p:txBody>
      </p:sp>
      <p:sp>
        <p:nvSpPr>
          <p:cNvPr id="349" name="Google Shape;349;p37"/>
          <p:cNvSpPr txBox="1"/>
          <p:nvPr>
            <p:ph type="title"/>
          </p:nvPr>
        </p:nvSpPr>
        <p:spPr>
          <a:xfrm>
            <a:off x="5054199" y="347850"/>
            <a:ext cx="3729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As</a:t>
            </a:r>
            <a:r>
              <a:rPr lang="en" sz="3500"/>
              <a:t>ymmetric Key Encryption</a:t>
            </a:r>
            <a:endParaRPr sz="3500"/>
          </a:p>
        </p:txBody>
      </p:sp>
      <p:sp>
        <p:nvSpPr>
          <p:cNvPr id="350" name="Google Shape;350;p37"/>
          <p:cNvSpPr/>
          <p:nvPr/>
        </p:nvSpPr>
        <p:spPr>
          <a:xfrm flipH="1" rot="5400000">
            <a:off x="330653" y="-38679"/>
            <a:ext cx="4009500" cy="4940400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1" name="Google Shape;35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800" y="1187350"/>
            <a:ext cx="4115399" cy="20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38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>
            <a:off x="152400" y="152400"/>
            <a:ext cx="8839198" cy="2150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0050" y="2455268"/>
            <a:ext cx="1654374" cy="80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0050" y="3683768"/>
            <a:ext cx="1654374" cy="80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9550" y="2510393"/>
            <a:ext cx="1654374" cy="80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9550" y="3738893"/>
            <a:ext cx="1654374" cy="80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8"/>
          <p:cNvSpPr txBox="1"/>
          <p:nvPr/>
        </p:nvSpPr>
        <p:spPr>
          <a:xfrm>
            <a:off x="1066888" y="3152425"/>
            <a:ext cx="149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Private </a:t>
            </a: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Key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2" name="Google Shape;362;p38"/>
          <p:cNvSpPr txBox="1"/>
          <p:nvPr/>
        </p:nvSpPr>
        <p:spPr>
          <a:xfrm>
            <a:off x="1066888" y="4417800"/>
            <a:ext cx="149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Public Key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3" name="Google Shape;363;p38"/>
          <p:cNvSpPr txBox="1"/>
          <p:nvPr/>
        </p:nvSpPr>
        <p:spPr>
          <a:xfrm>
            <a:off x="6691088" y="3214738"/>
            <a:ext cx="149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Private</a:t>
            </a: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Key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4" name="Google Shape;364;p38"/>
          <p:cNvSpPr txBox="1"/>
          <p:nvPr/>
        </p:nvSpPr>
        <p:spPr>
          <a:xfrm>
            <a:off x="6691088" y="4480113"/>
            <a:ext cx="149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Public Key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5" name="Google Shape;365;p38"/>
          <p:cNvSpPr txBox="1"/>
          <p:nvPr/>
        </p:nvSpPr>
        <p:spPr>
          <a:xfrm>
            <a:off x="955238" y="275800"/>
            <a:ext cx="18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Alice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6" name="Google Shape;366;p38"/>
          <p:cNvSpPr txBox="1"/>
          <p:nvPr/>
        </p:nvSpPr>
        <p:spPr>
          <a:xfrm>
            <a:off x="6439925" y="275800"/>
            <a:ext cx="18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Bob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67" name="Google Shape;36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07475" y="728269"/>
            <a:ext cx="1109550" cy="1056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39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>
            <a:off x="152400" y="152400"/>
            <a:ext cx="8839198" cy="2150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0050" y="2455268"/>
            <a:ext cx="1654374" cy="80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0050" y="3683768"/>
            <a:ext cx="1654374" cy="80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9550" y="2510393"/>
            <a:ext cx="1654374" cy="80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4575" y="1562868"/>
            <a:ext cx="1654374" cy="80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9"/>
          <p:cNvSpPr txBox="1"/>
          <p:nvPr/>
        </p:nvSpPr>
        <p:spPr>
          <a:xfrm>
            <a:off x="1066888" y="3152425"/>
            <a:ext cx="149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Private Key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8" name="Google Shape;378;p39"/>
          <p:cNvSpPr txBox="1"/>
          <p:nvPr/>
        </p:nvSpPr>
        <p:spPr>
          <a:xfrm>
            <a:off x="1066888" y="4417800"/>
            <a:ext cx="149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Public Key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9" name="Google Shape;379;p39"/>
          <p:cNvSpPr txBox="1"/>
          <p:nvPr/>
        </p:nvSpPr>
        <p:spPr>
          <a:xfrm>
            <a:off x="6691088" y="3214738"/>
            <a:ext cx="149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Private Key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0" name="Google Shape;380;p39"/>
          <p:cNvSpPr txBox="1"/>
          <p:nvPr/>
        </p:nvSpPr>
        <p:spPr>
          <a:xfrm>
            <a:off x="2676113" y="2304088"/>
            <a:ext cx="149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Public Key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1" name="Google Shape;381;p39"/>
          <p:cNvSpPr txBox="1"/>
          <p:nvPr/>
        </p:nvSpPr>
        <p:spPr>
          <a:xfrm>
            <a:off x="955238" y="275800"/>
            <a:ext cx="18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Alice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2" name="Google Shape;382;p39"/>
          <p:cNvSpPr txBox="1"/>
          <p:nvPr/>
        </p:nvSpPr>
        <p:spPr>
          <a:xfrm>
            <a:off x="6439925" y="275800"/>
            <a:ext cx="18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Bob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83" name="Google Shape;383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07475" y="728269"/>
            <a:ext cx="1109550" cy="105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292658">
            <a:off x="2814921" y="929577"/>
            <a:ext cx="596102" cy="596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9550" y="3738893"/>
            <a:ext cx="1654374" cy="80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9"/>
          <p:cNvSpPr txBox="1"/>
          <p:nvPr/>
        </p:nvSpPr>
        <p:spPr>
          <a:xfrm>
            <a:off x="6691088" y="4480113"/>
            <a:ext cx="149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Public Key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40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>
            <a:off x="152400" y="152400"/>
            <a:ext cx="8839198" cy="2150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0050" y="2455268"/>
            <a:ext cx="1654374" cy="80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0050" y="3683768"/>
            <a:ext cx="1654374" cy="80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9550" y="2510393"/>
            <a:ext cx="1654374" cy="80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0"/>
          <p:cNvSpPr txBox="1"/>
          <p:nvPr/>
        </p:nvSpPr>
        <p:spPr>
          <a:xfrm>
            <a:off x="1066888" y="3152425"/>
            <a:ext cx="149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Private Key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6" name="Google Shape;396;p40"/>
          <p:cNvSpPr txBox="1"/>
          <p:nvPr/>
        </p:nvSpPr>
        <p:spPr>
          <a:xfrm>
            <a:off x="1066888" y="4417800"/>
            <a:ext cx="149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Public Key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7" name="Google Shape;397;p40"/>
          <p:cNvSpPr txBox="1"/>
          <p:nvPr/>
        </p:nvSpPr>
        <p:spPr>
          <a:xfrm>
            <a:off x="6691088" y="3214738"/>
            <a:ext cx="149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Private Key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8" name="Google Shape;398;p40"/>
          <p:cNvSpPr txBox="1"/>
          <p:nvPr/>
        </p:nvSpPr>
        <p:spPr>
          <a:xfrm>
            <a:off x="955238" y="275800"/>
            <a:ext cx="18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Alice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9" name="Google Shape;399;p40"/>
          <p:cNvSpPr txBox="1"/>
          <p:nvPr/>
        </p:nvSpPr>
        <p:spPr>
          <a:xfrm>
            <a:off x="6439925" y="275800"/>
            <a:ext cx="18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Bob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00" name="Google Shape;400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10025" y="699406"/>
            <a:ext cx="1109550" cy="105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292658">
            <a:off x="5917471" y="900715"/>
            <a:ext cx="596102" cy="596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9550" y="3738893"/>
            <a:ext cx="1654374" cy="80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0"/>
          <p:cNvSpPr txBox="1"/>
          <p:nvPr/>
        </p:nvSpPr>
        <p:spPr>
          <a:xfrm>
            <a:off x="6691088" y="4480113"/>
            <a:ext cx="149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Public Key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oduct Vision Pitch Deck by Slidesgo">
  <a:themeElements>
    <a:clrScheme name="Simple Light">
      <a:dk1>
        <a:srgbClr val="373737"/>
      </a:dk1>
      <a:lt1>
        <a:srgbClr val="FFFFFF"/>
      </a:lt1>
      <a:dk2>
        <a:srgbClr val="5B5555"/>
      </a:dk2>
      <a:lt2>
        <a:srgbClr val="A8A7A7"/>
      </a:lt2>
      <a:accent1>
        <a:srgbClr val="E2185B"/>
      </a:accent1>
      <a:accent2>
        <a:srgbClr val="CC527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